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6" r:id="rId3"/>
    <p:sldId id="266" r:id="rId4"/>
    <p:sldId id="263" r:id="rId5"/>
    <p:sldId id="267" r:id="rId6"/>
    <p:sldId id="268" r:id="rId7"/>
    <p:sldId id="27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97" d="100"/>
          <a:sy n="9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235DA1-C509-4497-8CEF-7E0C19F576FB}" type="datetime1">
              <a:rPr lang="en-US"/>
              <a:pPr/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D7E56-24E8-4FAF-82D3-E9D851164A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53A6A-E30F-4D2E-99DC-B6DE6CD9E20E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118DC-64F4-4355-B161-69091D21CF8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61086-F27D-455E-940C-2F1E3E7D34C1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2E7B4-6D5C-417A-95EF-D0372242144D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E491A-986D-4E31-B55E-E433BA3F1AA4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ED197-A90B-45EE-A8C2-6006CCE7864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05F8B-341C-4646-85FE-6FCA56EAC6E8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D048F-0C87-4238-A19A-3A85564FF77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37F81-AC26-4905-BA4B-D6D03FCCD8F0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1851C-8E7B-49FF-A64C-FC1C817E3FB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F214E-6C2E-4320-97D6-3AB6D9E56F5B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5599-9B85-418A-9B3F-42916BCFE93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03DF3C-85BC-44E0-9508-077E36615708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9D25-C81E-479E-B5B4-2B57FC1BB5B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D911E-0CBA-4DCF-8FF2-F4EE213202C2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1F403-44A6-424D-8C78-54156C8800B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846D5-9C35-427F-9189-9D5D889B4AFC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5EBAF-1E28-45DE-82B7-2F9F88B30C3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9A088-DE88-458E-ACAA-C153D8C51B0B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EB820-8402-4BAB-BE23-8F98AB94000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1FB99-CD92-4EDE-97C3-7E05144D054E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EB1A8-C731-4037-9ADD-B563B178A1F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357F8-AC40-4D06-BF4E-7D66139A8AE0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2838C-8A15-4CC2-ABB7-EAE6F6690E8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B28DFF8-1AEC-4472-96E1-A9A03222ACF1}" type="datetime1">
              <a:rPr lang="en-US"/>
              <a:pPr/>
              <a:t>1/24/2011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400800"/>
            <a:ext cx="29718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B3D2C67-307A-400E-ABD6-1F094BD41B9E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1031" name="Picture 7" descr="img_muskoka.jpg"/>
          <p:cNvPicPr>
            <a:picLocks noChangeAspect="1"/>
          </p:cNvPicPr>
          <p:nvPr userDrawn="1"/>
        </p:nvPicPr>
        <p:blipFill>
          <a:blip r:embed="rId15" cstate="print"/>
          <a:srcRect b="68878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 descr="almaguin_logo_test_light_yello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5943600"/>
            <a:ext cx="1371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ahoma"/>
          <a:ea typeface="ＭＳ Ｐゴシック" pitchFamily="34" charset="-128"/>
          <a:cs typeface="Tahom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ahoma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520279"/>
          </a:xfrm>
        </p:spPr>
        <p:txBody>
          <a:bodyPr/>
          <a:lstStyle/>
          <a:p>
            <a:pPr eaLnBrk="1" hangingPunct="1"/>
            <a:r>
              <a:rPr lang="en-CA" sz="4000" dirty="0" smtClean="0">
                <a:latin typeface="Arial Black" pitchFamily="34" charset="0"/>
              </a:rPr>
              <a:t>RTO 12 REGION</a:t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/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>MAP PROJECT</a:t>
            </a:r>
            <a:endParaRPr lang="en-CA" sz="4000" dirty="0" smtClean="0">
              <a:latin typeface="Tahoma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57606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CA" sz="1000" dirty="0" smtClean="0">
              <a:solidFill>
                <a:srgbClr val="40404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CA" sz="2400" dirty="0" smtClean="0">
                <a:solidFill>
                  <a:schemeClr val="tx1"/>
                </a:solidFill>
                <a:latin typeface="Arial Black" pitchFamily="34" charset="0"/>
              </a:rPr>
              <a:t>DAVID STEWART - Manager</a:t>
            </a:r>
          </a:p>
          <a:p>
            <a:pPr eaLnBrk="1" hangingPunct="1">
              <a:lnSpc>
                <a:spcPct val="70000"/>
              </a:lnSpc>
            </a:pPr>
            <a:endParaRPr lang="en-CA" u="sng" dirty="0" smtClean="0">
              <a:solidFill>
                <a:srgbClr val="40404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3168351"/>
          </a:xfrm>
        </p:spPr>
        <p:txBody>
          <a:bodyPr/>
          <a:lstStyle/>
          <a:p>
            <a:pPr eaLnBrk="1" hangingPunct="1"/>
            <a:r>
              <a:rPr lang="en-CA" sz="4000" dirty="0" smtClean="0">
                <a:latin typeface="Arial Black" pitchFamily="34" charset="0"/>
              </a:rPr>
              <a:t>RTO 12 REGION</a:t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>MAP PROJECT</a:t>
            </a:r>
            <a:endParaRPr lang="en-CA" sz="4000" dirty="0" smtClean="0">
              <a:latin typeface="Tahoma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57606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CA" sz="1000" dirty="0" smtClean="0">
              <a:solidFill>
                <a:srgbClr val="40404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CA" sz="2400" dirty="0" smtClean="0">
                <a:solidFill>
                  <a:schemeClr val="tx1"/>
                </a:solidFill>
                <a:latin typeface="Arial Black" pitchFamily="34" charset="0"/>
              </a:rPr>
              <a:t>DAVID STEWART - Manager</a:t>
            </a:r>
          </a:p>
          <a:p>
            <a:pPr eaLnBrk="1" hangingPunct="1">
              <a:lnSpc>
                <a:spcPct val="70000"/>
              </a:lnSpc>
            </a:pPr>
            <a:endParaRPr lang="en-CA" u="sng" dirty="0" smtClean="0">
              <a:solidFill>
                <a:srgbClr val="404040"/>
              </a:solidFill>
              <a:latin typeface="Arial Black" pitchFamily="34" charset="0"/>
            </a:endParaRPr>
          </a:p>
        </p:txBody>
      </p:sp>
      <p:pic>
        <p:nvPicPr>
          <p:cNvPr id="5" name="Picture 4" descr="rto12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5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latin typeface="Tahoma" pitchFamily="34" charset="0"/>
              </a:rPr>
              <a:t>ARE YOU ON THE MAP</a:t>
            </a:r>
          </a:p>
        </p:txBody>
      </p:sp>
      <p:sp>
        <p:nvSpPr>
          <p:cNvPr id="16387" name="Rectangle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77072"/>
          </a:xfrm>
        </p:spPr>
        <p:txBody>
          <a:bodyPr/>
          <a:lstStyle/>
          <a:p>
            <a:pPr eaLnBrk="1" hangingPunct="1"/>
            <a:r>
              <a:rPr lang="en-CA" sz="3600" dirty="0" smtClean="0">
                <a:latin typeface="Arial" charset="0"/>
                <a:cs typeface="Arial" charset="0"/>
              </a:rPr>
              <a:t>The tourism visitor wants access to available services, shopping and events in the area.</a:t>
            </a:r>
          </a:p>
          <a:p>
            <a:pPr eaLnBrk="1" hangingPunct="1"/>
            <a:r>
              <a:rPr lang="en-CA" sz="3600" dirty="0" smtClean="0">
                <a:latin typeface="Arial" charset="0"/>
                <a:cs typeface="Arial" charset="0"/>
              </a:rPr>
              <a:t>Most tourism visitors are now wired with personal communication devices.</a:t>
            </a:r>
          </a:p>
          <a:p>
            <a:pPr eaLnBrk="1" hangingPunct="1"/>
            <a:r>
              <a:rPr lang="en-CA" sz="3600" dirty="0" smtClean="0">
                <a:latin typeface="Arial" charset="0"/>
                <a:cs typeface="Arial" charset="0"/>
              </a:rPr>
              <a:t>Therefore. Today and in the future, all businesses are part of tourism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400" dirty="0" smtClean="0">
                <a:latin typeface="Tahoma" pitchFamily="34" charset="0"/>
                <a:cs typeface="Arial" charset="0"/>
              </a:rPr>
              <a:t>HOW CAN YOU GET ON THE MAP?</a:t>
            </a:r>
            <a:endParaRPr lang="en-CA" sz="4900" dirty="0" smtClean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2"/>
          </p:nvPr>
        </p:nvSpPr>
        <p:spPr>
          <a:xfrm>
            <a:off x="1357290" y="1844824"/>
            <a:ext cx="6429420" cy="4038436"/>
          </a:xfrm>
        </p:spPr>
        <p:txBody>
          <a:bodyPr/>
          <a:lstStyle/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Visit Google Places</a:t>
            </a:r>
          </a:p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Create an account</a:t>
            </a:r>
          </a:p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Fill out the information forms</a:t>
            </a:r>
          </a:p>
          <a:p>
            <a:pPr eaLnBrk="1" hangingPunct="1"/>
            <a:r>
              <a:rPr lang="en-CA" dirty="0" smtClean="0">
                <a:latin typeface="Arial" charset="0"/>
                <a:cs typeface="Arial" charset="0"/>
              </a:rPr>
              <a:t>Enjoy.  You are now on the map and visitors to the area will find you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5400" dirty="0" smtClean="0">
                <a:latin typeface="Tahoma" pitchFamily="34" charset="0"/>
                <a:cs typeface="Arial" charset="0"/>
              </a:rPr>
              <a:t>How Can the RTO Help</a:t>
            </a:r>
            <a:endParaRPr lang="en-CA" sz="4900" dirty="0" smtClean="0"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7704856" cy="4470484"/>
          </a:xfrm>
        </p:spPr>
        <p:txBody>
          <a:bodyPr/>
          <a:lstStyle/>
          <a:p>
            <a:pPr eaLnBrk="1" hangingPunct="1"/>
            <a:r>
              <a:rPr lang="en-CA" sz="2900" dirty="0" smtClean="0">
                <a:latin typeface="Arial" charset="0"/>
                <a:cs typeface="Arial" charset="0"/>
              </a:rPr>
              <a:t>Set up Training and Education Sessions around the region for those that need it.</a:t>
            </a:r>
          </a:p>
          <a:p>
            <a:pPr eaLnBrk="1" hangingPunct="1"/>
            <a:r>
              <a:rPr lang="en-CA" sz="2900" dirty="0" smtClean="0">
                <a:latin typeface="Arial" charset="0"/>
                <a:cs typeface="Arial" charset="0"/>
              </a:rPr>
              <a:t>Provide a qualified instructor in SEO Techniques to guide you through the forms to make sure you enter the proper information.</a:t>
            </a:r>
          </a:p>
          <a:p>
            <a:pPr eaLnBrk="1" hangingPunct="1"/>
            <a:r>
              <a:rPr lang="en-CA" sz="2900" dirty="0" smtClean="0">
                <a:latin typeface="Arial" charset="0"/>
                <a:cs typeface="Arial" charset="0"/>
              </a:rPr>
              <a:t>Create a data base of members and keep everyone up to date on any opportunities to improve their map pages </a:t>
            </a:r>
          </a:p>
          <a:p>
            <a:pPr eaLnBrk="1" hangingPunct="1"/>
            <a:endParaRPr lang="en-CA" sz="29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592287"/>
          </a:xfrm>
        </p:spPr>
        <p:txBody>
          <a:bodyPr/>
          <a:lstStyle/>
          <a:p>
            <a:pPr eaLnBrk="1" hangingPunct="1"/>
            <a:r>
              <a:rPr lang="en-CA" sz="4000" dirty="0" smtClean="0">
                <a:latin typeface="Arial Black" pitchFamily="34" charset="0"/>
              </a:rPr>
              <a:t>RTO 12 REGION</a:t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/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>MAP PROJECT</a:t>
            </a:r>
            <a:endParaRPr lang="en-CA" sz="4000" dirty="0" smtClean="0">
              <a:latin typeface="Tahoma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57606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CA" sz="1000" dirty="0" smtClean="0">
              <a:solidFill>
                <a:srgbClr val="40404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CA" sz="2400" dirty="0" smtClean="0">
                <a:solidFill>
                  <a:schemeClr val="tx1"/>
                </a:solidFill>
                <a:latin typeface="Arial Black" pitchFamily="34" charset="0"/>
              </a:rPr>
              <a:t>DAVID STEWART - Manager</a:t>
            </a:r>
          </a:p>
          <a:p>
            <a:pPr eaLnBrk="1" hangingPunct="1">
              <a:lnSpc>
                <a:spcPct val="70000"/>
              </a:lnSpc>
            </a:pPr>
            <a:endParaRPr lang="en-CA" u="sng" dirty="0" smtClean="0">
              <a:solidFill>
                <a:srgbClr val="40404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3168351"/>
          </a:xfrm>
        </p:spPr>
        <p:txBody>
          <a:bodyPr/>
          <a:lstStyle/>
          <a:p>
            <a:pPr eaLnBrk="1" hangingPunct="1"/>
            <a:r>
              <a:rPr lang="en-CA" sz="4000" dirty="0" smtClean="0">
                <a:latin typeface="Arial Black" pitchFamily="34" charset="0"/>
              </a:rPr>
              <a:t>RTO 12 REGION</a:t>
            </a:r>
            <a:br>
              <a:rPr lang="en-CA" sz="4000" dirty="0" smtClean="0">
                <a:latin typeface="Arial Black" pitchFamily="34" charset="0"/>
              </a:rPr>
            </a:br>
            <a:r>
              <a:rPr lang="en-CA" sz="4000" dirty="0" smtClean="0">
                <a:latin typeface="Arial Black" pitchFamily="34" charset="0"/>
              </a:rPr>
              <a:t>MAP PROJECT</a:t>
            </a:r>
            <a:endParaRPr lang="en-CA" sz="4000" dirty="0" smtClean="0">
              <a:latin typeface="Tahoma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57606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CA" sz="1000" dirty="0" smtClean="0">
              <a:solidFill>
                <a:srgbClr val="404040"/>
              </a:solidFill>
              <a:latin typeface="Arial Black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CA" sz="2400" dirty="0" smtClean="0">
                <a:solidFill>
                  <a:schemeClr val="tx1"/>
                </a:solidFill>
                <a:latin typeface="Arial Black" pitchFamily="34" charset="0"/>
              </a:rPr>
              <a:t>DAVID STEWART - Manager</a:t>
            </a:r>
          </a:p>
          <a:p>
            <a:pPr eaLnBrk="1" hangingPunct="1">
              <a:lnSpc>
                <a:spcPct val="70000"/>
              </a:lnSpc>
            </a:pPr>
            <a:endParaRPr lang="en-CA" u="sng" dirty="0" smtClean="0">
              <a:solidFill>
                <a:srgbClr val="404040"/>
              </a:solidFill>
              <a:latin typeface="Arial Black" pitchFamily="34" charset="0"/>
            </a:endParaRPr>
          </a:p>
        </p:txBody>
      </p:sp>
      <p:pic>
        <p:nvPicPr>
          <p:cNvPr id="5" name="Picture 4" descr="rto12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5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</TotalTime>
  <Words>173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RTO 12 REGION  MAP PROJECT</vt:lpstr>
      <vt:lpstr>RTO 12 REGION MAP PROJECT</vt:lpstr>
      <vt:lpstr>ARE YOU ON THE MAP</vt:lpstr>
      <vt:lpstr>HOW CAN YOU GET ON THE MAP?</vt:lpstr>
      <vt:lpstr>How Can the RTO Help</vt:lpstr>
      <vt:lpstr>RTO 12 REGION  MAP PROJECT</vt:lpstr>
      <vt:lpstr>RTO 12 REGION MAP PROJECT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ALMAGUIN HIGHLANDS ONTARIO INC.</dc:title>
  <dc:creator>David Stewart</dc:creator>
  <cp:lastModifiedBy>David Stewart</cp:lastModifiedBy>
  <cp:revision>212</cp:revision>
  <dcterms:created xsi:type="dcterms:W3CDTF">2010-10-14T15:46:39Z</dcterms:created>
  <dcterms:modified xsi:type="dcterms:W3CDTF">2011-01-24T17:15:18Z</dcterms:modified>
</cp:coreProperties>
</file>